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37" autoAdjust="0"/>
  </p:normalViewPr>
  <p:slideViewPr>
    <p:cSldViewPr>
      <p:cViewPr>
        <p:scale>
          <a:sx n="100" d="100"/>
          <a:sy n="100" d="100"/>
        </p:scale>
        <p:origin x="-51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93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3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78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914400" y="2438400"/>
            <a:ext cx="5410200" cy="3581400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buFont typeface="Lucida Grande"/>
              <a:buChar char="✚"/>
              <a:defRPr sz="3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1143000"/>
          </a:xfrm>
        </p:spPr>
        <p:txBody>
          <a:bodyPr/>
          <a:lstStyle>
            <a:lvl1pPr algn="l">
              <a:defRPr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89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2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7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2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6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9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3FBB4-1C7D-4D98-BBC3-65C377176497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4DBCD-7A79-421E-81A6-ADF14B357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01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81000" y="4038600"/>
            <a:ext cx="8305800" cy="76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"/>
            <a:ext cx="9146147" cy="259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429648"/>
            <a:ext cx="3278747" cy="43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685800"/>
            <a:ext cx="3733800" cy="1231636"/>
          </a:xfrm>
          <a:prstGeom prst="rect">
            <a:avLst/>
          </a:prstGeom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457200" y="40386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 smtClean="0">
                <a:latin typeface="Courier New" pitchFamily="49" charset="0"/>
                <a:cs typeface="Courier New" pitchFamily="49" charset="0"/>
              </a:rPr>
              <a:t>financial aid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68382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14400" y="1219200"/>
            <a:ext cx="7924800" cy="3429000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what works well with your financial aid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communication flow?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name some key improvements you have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seen in the area of financial aid communication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at your institution in the last 2-3 years? 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what/where are your financial aid communication barriers?</a:t>
            </a:r>
          </a:p>
          <a:p>
            <a:pPr>
              <a:buClr>
                <a:schemeClr val="tx1"/>
              </a:buClr>
              <a:buFontTx/>
              <a:buChar char="-"/>
            </a:pPr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what do you hope to take away from this session?</a:t>
            </a:r>
          </a:p>
          <a:p>
            <a:pPr>
              <a:buClr>
                <a:schemeClr val="tx1"/>
              </a:buClr>
              <a:buFontTx/>
              <a:buChar char="-"/>
            </a:pPr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304800"/>
            <a:ext cx="4038600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talk to me…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429648"/>
            <a:ext cx="3278747" cy="43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64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447800"/>
            <a:ext cx="9146147" cy="54197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+ financial aid publications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+ financial aid search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+ financial aid apply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+ financial aid visit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+ financial aid yield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+ financial aid deposit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429648"/>
            <a:ext cx="3278747" cy="43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914400" y="304800"/>
            <a:ext cx="4953000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914400" y="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find parallels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598" y="6477000"/>
            <a:ext cx="1170502" cy="38610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362200"/>
            <a:ext cx="172402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34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14400" y="1219200"/>
            <a:ext cx="7924800" cy="3429000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Tx/>
              <a:buChar char="-"/>
            </a:pPr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52400"/>
            <a:ext cx="8077200" cy="190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what’s with the packets full of random sheets of colored paper?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429648"/>
            <a:ext cx="3278747" cy="43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2209800"/>
            <a:ext cx="8001000" cy="39163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method</a:t>
            </a:r>
          </a:p>
          <a:p>
            <a:r>
              <a:rPr lang="en-US" dirty="0" smtClean="0"/>
              <a:t>quality</a:t>
            </a:r>
          </a:p>
          <a:p>
            <a:r>
              <a:rPr lang="en-US" dirty="0" smtClean="0"/>
              <a:t>brand</a:t>
            </a:r>
          </a:p>
          <a:p>
            <a:r>
              <a:rPr lang="en-US" dirty="0" smtClean="0"/>
              <a:t>message</a:t>
            </a:r>
          </a:p>
          <a:p>
            <a:r>
              <a:rPr lang="en-US" dirty="0" smtClean="0"/>
              <a:t>intentionality</a:t>
            </a:r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23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14400" y="2438400"/>
            <a:ext cx="7010400" cy="3200400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nstitutional culture &amp; awareness</a:t>
            </a:r>
          </a:p>
          <a:p>
            <a:r>
              <a:rPr lang="en-US" dirty="0" smtClean="0"/>
              <a:t>break down perceived barriers</a:t>
            </a:r>
          </a:p>
          <a:p>
            <a:r>
              <a:rPr lang="en-US" dirty="0" smtClean="0"/>
              <a:t>where do we start?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ets talk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4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WG Plus - New Brand">
      <a:dk1>
        <a:srgbClr val="CC003D"/>
      </a:dk1>
      <a:lt1>
        <a:sysClr val="window" lastClr="FFFFFF"/>
      </a:lt1>
      <a:dk2>
        <a:srgbClr val="385072"/>
      </a:dk2>
      <a:lt2>
        <a:srgbClr val="DDDDDD"/>
      </a:lt2>
      <a:accent1>
        <a:srgbClr val="56A0D3"/>
      </a:accent1>
      <a:accent2>
        <a:srgbClr val="CC003D"/>
      </a:accent2>
      <a:accent3>
        <a:srgbClr val="385072"/>
      </a:accent3>
      <a:accent4>
        <a:srgbClr val="8064A2"/>
      </a:accent4>
      <a:accent5>
        <a:srgbClr val="A5A5A5"/>
      </a:accent5>
      <a:accent6>
        <a:srgbClr val="FFAFC8"/>
      </a:accent6>
      <a:hlink>
        <a:srgbClr val="56A0D3"/>
      </a:hlink>
      <a:folHlink>
        <a:srgbClr val="CC003D"/>
      </a:folHlink>
    </a:clrScheme>
    <a:fontScheme name="TWG plus - New">
      <a:majorFont>
        <a:latin typeface="Courier New"/>
        <a:ea typeface=""/>
        <a:cs typeface=""/>
      </a:majorFont>
      <a:minorFont>
        <a:latin typeface="Courier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123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talk to me…</vt:lpstr>
      <vt:lpstr>PowerPoint Presentation</vt:lpstr>
      <vt:lpstr>what’s with the packets full of random sheets of colored paper? </vt:lpstr>
      <vt:lpstr>lets talk solutions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Rhea Friesen</dc:creator>
  <cp:lastModifiedBy>Amanda Randolph</cp:lastModifiedBy>
  <cp:revision>13</cp:revision>
  <dcterms:created xsi:type="dcterms:W3CDTF">2013-04-04T17:33:09Z</dcterms:created>
  <dcterms:modified xsi:type="dcterms:W3CDTF">2013-04-29T21:37:03Z</dcterms:modified>
</cp:coreProperties>
</file>