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37" autoAdjust="0"/>
  </p:normalViewPr>
  <p:slideViewPr>
    <p:cSldViewPr>
      <p:cViewPr>
        <p:scale>
          <a:sx n="100" d="100"/>
          <a:sy n="100" d="100"/>
        </p:scale>
        <p:origin x="-51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9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3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914400" y="2438400"/>
            <a:ext cx="5410200" cy="35814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buFont typeface="Lucida Grande"/>
              <a:buChar char="✚"/>
              <a:defRPr sz="3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1143000"/>
          </a:xfrm>
        </p:spPr>
        <p:txBody>
          <a:bodyPr/>
          <a:lstStyle>
            <a:lvl1pPr algn="l"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8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7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6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FBB4-1C7D-4D98-BBC3-65C377176497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DBCD-7A79-421E-81A6-ADF14B357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1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1000" y="4038600"/>
            <a:ext cx="8305800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6147" cy="259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29648"/>
            <a:ext cx="3278747" cy="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85800"/>
            <a:ext cx="3733800" cy="1231636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457200" y="40386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latin typeface="Courier New" pitchFamily="49" charset="0"/>
                <a:cs typeface="Courier New" pitchFamily="49" charset="0"/>
              </a:rPr>
              <a:t>financial aid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838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1219200"/>
            <a:ext cx="7924800" cy="3429000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what works well with your financial aid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communication flow?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name some key improvements you have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seen in the area of financial aid communication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at your institution in the last 2-3 years? 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what/where are your financial aid communication barriers?</a:t>
            </a:r>
          </a:p>
          <a:p>
            <a:pPr>
              <a:buClr>
                <a:schemeClr val="tx1"/>
              </a:buClr>
              <a:buFontTx/>
              <a:buChar char="-"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what do you hope to take away from this session?</a:t>
            </a:r>
          </a:p>
          <a:p>
            <a:pPr>
              <a:buClr>
                <a:schemeClr val="tx1"/>
              </a:buClr>
              <a:buFontTx/>
              <a:buChar char="-"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04800"/>
            <a:ext cx="40386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talk to me…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29648"/>
            <a:ext cx="3278747" cy="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6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447800"/>
            <a:ext cx="9146147" cy="54197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publications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search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apply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visit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yield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+ financial aid deposit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29648"/>
            <a:ext cx="3278747" cy="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914400" y="304800"/>
            <a:ext cx="4953000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914400" y="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 parallels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98" y="6477000"/>
            <a:ext cx="1170502" cy="38610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62200"/>
            <a:ext cx="17240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4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1219200"/>
            <a:ext cx="7924800" cy="34290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Tx/>
              <a:buChar char="-"/>
            </a:pPr>
            <a:endParaRPr lang="en-US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  <a:buFontTx/>
              <a:buChar char="-"/>
            </a:pP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2400"/>
            <a:ext cx="8077200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what’s with the packets full of random sheets of colored paper?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429648"/>
            <a:ext cx="3278747" cy="43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2209800"/>
            <a:ext cx="8001000" cy="3916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method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brand</a:t>
            </a:r>
          </a:p>
          <a:p>
            <a:r>
              <a:rPr lang="en-US" dirty="0" smtClean="0"/>
              <a:t>message</a:t>
            </a:r>
          </a:p>
          <a:p>
            <a:r>
              <a:rPr lang="en-US" dirty="0" smtClean="0"/>
              <a:t>intentionality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2438400"/>
            <a:ext cx="7010400" cy="32004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nstitutional culture &amp; awareness</a:t>
            </a:r>
          </a:p>
          <a:p>
            <a:r>
              <a:rPr lang="en-US" dirty="0" smtClean="0"/>
              <a:t>break down perceived barriers</a:t>
            </a:r>
          </a:p>
          <a:p>
            <a:r>
              <a:rPr lang="en-US" dirty="0" smtClean="0"/>
              <a:t>where do we start?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ets talk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WG Plus - New Brand">
      <a:dk1>
        <a:srgbClr val="CC003D"/>
      </a:dk1>
      <a:lt1>
        <a:sysClr val="window" lastClr="FFFFFF"/>
      </a:lt1>
      <a:dk2>
        <a:srgbClr val="385072"/>
      </a:dk2>
      <a:lt2>
        <a:srgbClr val="DDDDDD"/>
      </a:lt2>
      <a:accent1>
        <a:srgbClr val="56A0D3"/>
      </a:accent1>
      <a:accent2>
        <a:srgbClr val="CC003D"/>
      </a:accent2>
      <a:accent3>
        <a:srgbClr val="385072"/>
      </a:accent3>
      <a:accent4>
        <a:srgbClr val="8064A2"/>
      </a:accent4>
      <a:accent5>
        <a:srgbClr val="A5A5A5"/>
      </a:accent5>
      <a:accent6>
        <a:srgbClr val="FFAFC8"/>
      </a:accent6>
      <a:hlink>
        <a:srgbClr val="56A0D3"/>
      </a:hlink>
      <a:folHlink>
        <a:srgbClr val="CC003D"/>
      </a:folHlink>
    </a:clrScheme>
    <a:fontScheme name="TWG plus - New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123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talk to me…</vt:lpstr>
      <vt:lpstr>PowerPoint Presentation</vt:lpstr>
      <vt:lpstr>what’s with the packets full of random sheets of colored paper? </vt:lpstr>
      <vt:lpstr>lets talk solutions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 Friesen</dc:creator>
  <cp:lastModifiedBy>Amanda Randolph</cp:lastModifiedBy>
  <cp:revision>13</cp:revision>
  <dcterms:created xsi:type="dcterms:W3CDTF">2013-04-04T17:33:09Z</dcterms:created>
  <dcterms:modified xsi:type="dcterms:W3CDTF">2013-04-29T21:37:03Z</dcterms:modified>
</cp:coreProperties>
</file>